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46" r:id="rId1"/>
  </p:sldMasterIdLst>
  <p:notesMasterIdLst>
    <p:notesMasterId r:id="rId18"/>
  </p:notesMasterIdLst>
  <p:sldIdLst>
    <p:sldId id="332" r:id="rId2"/>
    <p:sldId id="331" r:id="rId3"/>
    <p:sldId id="333" r:id="rId4"/>
    <p:sldId id="334" r:id="rId5"/>
    <p:sldId id="341" r:id="rId6"/>
    <p:sldId id="342" r:id="rId7"/>
    <p:sldId id="345" r:id="rId8"/>
    <p:sldId id="335" r:id="rId9"/>
    <p:sldId id="336" r:id="rId10"/>
    <p:sldId id="337" r:id="rId11"/>
    <p:sldId id="344" r:id="rId12"/>
    <p:sldId id="343" r:id="rId13"/>
    <p:sldId id="346" r:id="rId14"/>
    <p:sldId id="338" r:id="rId15"/>
    <p:sldId id="339" r:id="rId16"/>
    <p:sldId id="340" r:id="rId1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581"/>
    <a:srgbClr val="6E3690"/>
    <a:srgbClr val="5593A9"/>
    <a:srgbClr val="61859D"/>
    <a:srgbClr val="7393A9"/>
    <a:srgbClr val="C58B57"/>
    <a:srgbClr val="422D55"/>
    <a:srgbClr val="A48E78"/>
    <a:srgbClr val="899C80"/>
    <a:srgbClr val="496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872" autoAdjust="0"/>
  </p:normalViewPr>
  <p:slideViewPr>
    <p:cSldViewPr>
      <p:cViewPr varScale="1">
        <p:scale>
          <a:sx n="86" d="100"/>
          <a:sy n="86" d="100"/>
        </p:scale>
        <p:origin x="533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CCEDCC2-F47A-46E5-A96C-6FD16E9FDA33}" type="datetimeFigureOut">
              <a:rPr lang="zh-CN" altLang="en-US"/>
              <a:pPr>
                <a:defRPr/>
              </a:pPr>
              <a:t>2019/3/24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E030B1E-C86F-482B-B802-E5FC4B77FE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7404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030B1E-C86F-482B-B802-E5FC4B77FE25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37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msra.cn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4208" y="2204865"/>
            <a:ext cx="7488832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91477" y="3886200"/>
            <a:ext cx="78195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Picture 2" descr="http://www.msra.cn/usercontrols/images/logo/2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28448" y="332657"/>
            <a:ext cx="1728192" cy="747413"/>
          </a:xfrm>
          <a:prstGeom prst="rect">
            <a:avLst/>
          </a:prstGeom>
          <a:noFill/>
        </p:spPr>
      </p:pic>
      <p:pic>
        <p:nvPicPr>
          <p:cNvPr id="8" name="Picture 9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80310" y="548681"/>
            <a:ext cx="1344149" cy="487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ms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496267" y="1484784"/>
            <a:ext cx="3149207" cy="240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图片 6" descr="m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2021" y="0"/>
            <a:ext cx="1775520" cy="1353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63552" y="274638"/>
            <a:ext cx="9505056" cy="850106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图片 7" descr="m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2021" y="0"/>
            <a:ext cx="1775520" cy="1353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7" name="图片 6" descr="m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2021" y="0"/>
            <a:ext cx="1775520" cy="1353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图片 7" descr="m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2021" y="0"/>
            <a:ext cx="1775520" cy="1353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" name="图片 9" descr="m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2021" y="0"/>
            <a:ext cx="1775520" cy="1353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" name="图片 5" descr="m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2021" y="0"/>
            <a:ext cx="1775520" cy="1353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" name="图片 5" descr="m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2021" y="0"/>
            <a:ext cx="1775520" cy="1353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0F34C-8324-4C65-9870-4804596B1DB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8" name="图片 7" descr="m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92021" y="0"/>
            <a:ext cx="1775520" cy="135311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967541" y="274638"/>
            <a:ext cx="9614859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412777"/>
            <a:ext cx="109728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8DB4-37B9-4E64-A4B6-989FC3F3A81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DF19EA9-75B9-4257-8C64-A3606F7B6C9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527381" y="1412776"/>
            <a:ext cx="11041227" cy="0"/>
          </a:xfrm>
          <a:prstGeom prst="line">
            <a:avLst/>
          </a:prstGeom>
          <a:ln w="28575">
            <a:gradFill>
              <a:gsLst>
                <a:gs pos="0">
                  <a:srgbClr val="1515FF">
                    <a:alpha val="25000"/>
                  </a:srgbClr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623392" y="6237312"/>
            <a:ext cx="11041227" cy="0"/>
          </a:xfrm>
          <a:prstGeom prst="line">
            <a:avLst/>
          </a:prstGeom>
          <a:ln w="28575">
            <a:gradFill>
              <a:gsLst>
                <a:gs pos="0">
                  <a:srgbClr val="1515FF">
                    <a:alpha val="25000"/>
                  </a:srgbClr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</p:sldLayoutIdLst>
  <p:transition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å»ºç­ åºé¦ æ¸²æå¾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colorTemperature colorTemp="5453"/>
                    </a14:imgEffect>
                    <a14:imgEffect>
                      <a14:saturation sat="82000"/>
                    </a14:imgEffect>
                    <a14:imgEffect>
                      <a14:brightnessContrast bright="-8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02"/>
          <a:stretch/>
        </p:blipFill>
        <p:spPr bwMode="auto">
          <a:xfrm>
            <a:off x="12932" y="1196752"/>
            <a:ext cx="12187816" cy="50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0" y="4665982"/>
            <a:ext cx="4223792" cy="1611811"/>
          </a:xfrm>
          <a:prstGeom prst="rect">
            <a:avLst/>
          </a:prstGeom>
          <a:solidFill>
            <a:srgbClr val="5C4581">
              <a:alpha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第六组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84" y="1196751"/>
            <a:ext cx="8108040" cy="3469231"/>
          </a:xfrm>
          <a:solidFill>
            <a:srgbClr val="5593A9">
              <a:alpha val="60000"/>
            </a:srgbClr>
          </a:solidFill>
        </p:spPr>
        <p:txBody>
          <a:bodyPr/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Windows10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 需求分析</a:t>
            </a:r>
            <a:b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端会展导览系统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224" y="1196752"/>
            <a:ext cx="4079776" cy="3469231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8112224" y="4665982"/>
            <a:ext cx="4079776" cy="1618570"/>
          </a:xfrm>
          <a:prstGeom prst="rect">
            <a:avLst/>
          </a:prstGeom>
          <a:solidFill>
            <a:srgbClr val="496099">
              <a:alpha val="6549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关心杨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王田丰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张盛强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车浩宇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徐一博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魏曙光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75754" y="476672"/>
            <a:ext cx="66960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r>
              <a:rPr lang="zh-CN" altLang="en-US" sz="3200" dirty="0">
                <a:latin typeface="华文行楷" pitchFamily="2" charset="-122"/>
                <a:ea typeface="华文行楷" pitchFamily="2" charset="-122"/>
              </a:rPr>
              <a:t>教育部</a:t>
            </a:r>
            <a:r>
              <a:rPr lang="en-US" altLang="zh-CN" sz="3200" dirty="0">
                <a:latin typeface="华文行楷" pitchFamily="2" charset="-122"/>
                <a:ea typeface="华文行楷" pitchFamily="2" charset="-122"/>
              </a:rPr>
              <a:t>-</a:t>
            </a:r>
            <a:r>
              <a:rPr lang="zh-CN" altLang="en-US" sz="3200" dirty="0">
                <a:latin typeface="华文行楷" pitchFamily="2" charset="-122"/>
                <a:ea typeface="华文行楷" pitchFamily="2" charset="-122"/>
              </a:rPr>
              <a:t>微软精品课程</a:t>
            </a:r>
          </a:p>
        </p:txBody>
      </p:sp>
    </p:spTree>
    <p:extLst>
      <p:ext uri="{BB962C8B-B14F-4D97-AF65-F5344CB8AC3E}">
        <p14:creationId xmlns:p14="http://schemas.microsoft.com/office/powerpoint/2010/main" val="278744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竞品分析与优势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368" y="1988840"/>
            <a:ext cx="861774" cy="381642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腾讯智慧景区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456" y="2708920"/>
            <a:ext cx="553998" cy="381642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（模式相似、领域不同）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/>
          <a:stretch/>
        </p:blipFill>
        <p:spPr>
          <a:xfrm>
            <a:off x="2545542" y="1628800"/>
            <a:ext cx="2281474" cy="4386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8"/>
          <a:stretch/>
        </p:blipFill>
        <p:spPr>
          <a:xfrm>
            <a:off x="9269076" y="1596117"/>
            <a:ext cx="2326568" cy="44554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5901"/>
          <a:stretch/>
        </p:blipFill>
        <p:spPr>
          <a:xfrm>
            <a:off x="6600056" y="1659095"/>
            <a:ext cx="243219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4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竞品分析与优势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368" y="2492896"/>
            <a:ext cx="861774" cy="381642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报名吧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9456" y="2708920"/>
            <a:ext cx="553998" cy="381642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（模式相似、领域不同）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11150"/>
          <a:stretch/>
        </p:blipFill>
        <p:spPr>
          <a:xfrm>
            <a:off x="2783632" y="1506316"/>
            <a:ext cx="2736304" cy="46543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 b="11801"/>
          <a:stretch/>
        </p:blipFill>
        <p:spPr>
          <a:xfrm>
            <a:off x="8859340" y="1506316"/>
            <a:ext cx="2736304" cy="46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4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竞品分析与优势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368" y="1772816"/>
            <a:ext cx="861774" cy="446449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中国国际动漫节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9456" y="2708920"/>
            <a:ext cx="553998" cy="381642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（领域相同、模式不同）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" t="3800" r="399" b="-651"/>
          <a:stretch/>
        </p:blipFill>
        <p:spPr>
          <a:xfrm>
            <a:off x="2545542" y="1412776"/>
            <a:ext cx="2490725" cy="48245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" b="1301"/>
          <a:stretch/>
        </p:blipFill>
        <p:spPr>
          <a:xfrm>
            <a:off x="6456040" y="1476495"/>
            <a:ext cx="2465878" cy="47122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1701"/>
          <a:stretch/>
        </p:blipFill>
        <p:spPr>
          <a:xfrm>
            <a:off x="9003323" y="1476495"/>
            <a:ext cx="2493277" cy="47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5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竞品分析与优势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1384" y="1916832"/>
            <a:ext cx="110442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应用场景明确。功能设计均面向会展领域。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统一性。免去各个主办方重复开发功能相似的导览应用，服务性质更强。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易用性。解决导览的主要痛点，避免主办方常见的堆砌信息的做法。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可扩展性。产品基本功能实现后，可针对主办方的具体需求进行功能的模块化扩展，使导览服务更加面向未来。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79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商业模式和前景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04112" y="1988840"/>
            <a:ext cx="367759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前景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产品同时满足了个人信息与娱乐需求，及官方组织与建设需求。在这一文化宣传与建设极为重要的时代，企业可承担更多社会责任，同时发展自身影响力。</a:t>
            </a:r>
          </a:p>
        </p:txBody>
      </p:sp>
      <p:sp>
        <p:nvSpPr>
          <p:cNvPr id="6" name="矩形 5"/>
          <p:cNvSpPr/>
          <p:nvPr/>
        </p:nvSpPr>
        <p:spPr>
          <a:xfrm>
            <a:off x="623392" y="1988840"/>
            <a:ext cx="5184576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基本功能可以免费使用，活动主办方如需扩展高级功能需交纳一定费用。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由于大型活动往往涉及了票务、参展商宣传、纪念品销售等涉及经济利益的环节，广告需求较大，可以收取广告费用。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585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BA9204-F101-4F90-8150-E29F23B3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86" y="1484784"/>
            <a:ext cx="7416824" cy="45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26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26608" y="2492896"/>
            <a:ext cx="2954655" cy="946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</a:pPr>
            <a:r>
              <a:rPr lang="zh-CN" altLang="en-US" sz="6000" b="1" dirty="0">
                <a:latin typeface="华文行楷" pitchFamily="2" charset="-122"/>
                <a:ea typeface="华文行楷" pitchFamily="2" charset="-122"/>
              </a:rPr>
              <a:t>谢谢！</a:t>
            </a:r>
            <a:endParaRPr lang="en-US" altLang="zh-CN" sz="6000" b="1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5375920" y="4344669"/>
            <a:ext cx="6624736" cy="16185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关心杨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王田丰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张盛强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车浩宇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徐一博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魏曙光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23392" y="4344669"/>
            <a:ext cx="6624736" cy="16185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第六组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37359" y="5164993"/>
            <a:ext cx="933154" cy="12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1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025984" y="260648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矩形 4"/>
          <p:cNvSpPr/>
          <p:nvPr/>
        </p:nvSpPr>
        <p:spPr>
          <a:xfrm>
            <a:off x="551384" y="1916832"/>
            <a:ext cx="6096000" cy="32491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愿景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vision</a:t>
            </a:r>
          </a:p>
          <a:p>
            <a:pPr>
              <a:lnSpc>
                <a:spcPct val="20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Persona</a:t>
            </a:r>
          </a:p>
        </p:txBody>
      </p:sp>
      <p:sp>
        <p:nvSpPr>
          <p:cNvPr id="7" name="矩形 6"/>
          <p:cNvSpPr/>
          <p:nvPr/>
        </p:nvSpPr>
        <p:spPr>
          <a:xfrm>
            <a:off x="5499644" y="1916832"/>
            <a:ext cx="6096000" cy="32491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功能点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0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竞品分析与优势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20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商业模式和前景</a:t>
            </a:r>
          </a:p>
        </p:txBody>
      </p:sp>
    </p:spTree>
    <p:extLst>
      <p:ext uri="{BB962C8B-B14F-4D97-AF65-F5344CB8AC3E}">
        <p14:creationId xmlns:p14="http://schemas.microsoft.com/office/powerpoint/2010/main" val="411757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愿景 </a:t>
            </a:r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vision</a:t>
            </a:r>
          </a:p>
        </p:txBody>
      </p:sp>
      <p:sp>
        <p:nvSpPr>
          <p:cNvPr id="5" name="矩形 4"/>
          <p:cNvSpPr/>
          <p:nvPr/>
        </p:nvSpPr>
        <p:spPr>
          <a:xfrm>
            <a:off x="551384" y="1916832"/>
            <a:ext cx="110442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一款会展导览系统。实现活动主办方发布活动信息、活动参与者便捷获取活动信息的功能。由于避免了官方信息平台的开发维护、减轻了工作人员压力，活动筹办成本得以降低。也使参与者得到最大程度上的便利。对大型会展起促进作用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316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368" y="2276872"/>
            <a:ext cx="861774" cy="29523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文化节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imgbdb2.bendibao.com/hzbdb/20184/23/2018423134510_880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20" y="1628800"/>
            <a:ext cx="4235624" cy="282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55" y="1628800"/>
            <a:ext cx="2145572" cy="1656183"/>
          </a:xfrm>
          <a:prstGeom prst="rect">
            <a:avLst/>
          </a:prstGeom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5459868" y="4462616"/>
            <a:ext cx="1900151" cy="1533861"/>
          </a:xfrm>
          <a:prstGeom prst="rect">
            <a:avLst/>
          </a:prstGeom>
          <a:solidFill>
            <a:srgbClr val="496099">
              <a:alpha val="6549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历时</a:t>
            </a:r>
            <a:r>
              <a: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现代农业示范区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11.25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亩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节目、美食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5459868" y="1628799"/>
            <a:ext cx="1900152" cy="1656185"/>
          </a:xfrm>
          <a:prstGeom prst="rect">
            <a:avLst/>
          </a:prstGeom>
          <a:solidFill>
            <a:srgbClr val="496099">
              <a:alpha val="6549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历时</a:t>
            </a:r>
            <a:r>
              <a:rPr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白马湖动漫广场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会展、论坛、商务、赛事、活动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336" y="4450785"/>
            <a:ext cx="2460028" cy="15145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855" y="3284984"/>
            <a:ext cx="3987014" cy="27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6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368" y="2276872"/>
            <a:ext cx="861774" cy="29523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博览会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âä¸­å½å½éè¿å£åè§ä¼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624" y="2972044"/>
            <a:ext cx="4811020" cy="29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9" y="4135666"/>
            <a:ext cx="1844200" cy="1851820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9237784" y="1700808"/>
            <a:ext cx="2357859" cy="1301905"/>
          </a:xfrm>
          <a:prstGeom prst="rect">
            <a:avLst/>
          </a:prstGeom>
          <a:solidFill>
            <a:srgbClr val="496099">
              <a:alpha val="65490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中国国际进口博览会</a:t>
            </a:r>
            <a:endParaRPr lang="en-US" altLang="zh-CN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历时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国家会展中心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大展区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万平方米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4344988" y="1700808"/>
            <a:ext cx="2439636" cy="1271236"/>
          </a:xfrm>
          <a:prstGeom prst="rect">
            <a:avLst/>
          </a:prstGeom>
          <a:solidFill>
            <a:srgbClr val="496099">
              <a:alpha val="65490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河北安防消防博览会</a:t>
            </a:r>
            <a:endParaRPr lang="en-US" altLang="zh-CN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历时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石家庄国际会展中心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1.5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万平方米</a:t>
            </a:r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多家安防消防企业</a:t>
            </a:r>
          </a:p>
        </p:txBody>
      </p:sp>
      <p:pic>
        <p:nvPicPr>
          <p:cNvPr id="2054" name="Picture 6" descr="http://m.xinhuanet.com/he/2019-03/23/1124272377_15533034808651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700808"/>
            <a:ext cx="2857500" cy="425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51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7368" y="2276872"/>
            <a:ext cx="861774" cy="295232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毕业展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6" name="Picture 4" descr="https://upload1.artron.net/young/2018/0521/1526889572_308542.jpg.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83" y="3813380"/>
            <a:ext cx="3419872" cy="22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upload1.artron.net/young/2018/0510/1525936548_241615.jpg.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66" y="1525528"/>
            <a:ext cx="6851650" cy="45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1.artron.net/young/2018/0507/1525682104_499587.jpg.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78" y="1525528"/>
            <a:ext cx="3431777" cy="228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1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1384" y="2132856"/>
            <a:ext cx="110442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活动组织难度大，在导览方面有节省人力财力成本的需求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活动持续周期短，设计的导览服务很快失效，造成造成浪费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游客游览时间有限，获取到的信息以精简为重，例如什么时间，在哪？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910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Persona</a:t>
            </a:r>
          </a:p>
        </p:txBody>
      </p:sp>
      <p:pic>
        <p:nvPicPr>
          <p:cNvPr id="6" name="图片 5" descr="âå¤§å­¦ç å­¦çä¼ ç§âçå¾çæç´¢ç»æ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7" b="13649"/>
          <a:stretch/>
        </p:blipFill>
        <p:spPr bwMode="auto">
          <a:xfrm>
            <a:off x="1512677" y="1628799"/>
            <a:ext cx="1770380" cy="20162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图片 6" descr="âæ¼«å± å¤§å­¦ç èªæâçå¾çæç´¢ç»æ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4" t="7643" r="18732" b="29642"/>
          <a:stretch/>
        </p:blipFill>
        <p:spPr bwMode="auto">
          <a:xfrm>
            <a:off x="7752184" y="1646851"/>
            <a:ext cx="1656185" cy="199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https://pic4.zhimg.com/v2-efddbba78163a051203543f73e68bd55_xl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51" b="19304"/>
          <a:stretch/>
        </p:blipFill>
        <p:spPr bwMode="auto">
          <a:xfrm>
            <a:off x="3518306" y="1650780"/>
            <a:ext cx="1806521" cy="19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 rotWithShape="1">
          <a:blip r:embed="rId5"/>
          <a:srcRect l="6923" r="13463" b="29478"/>
          <a:stretch/>
        </p:blipFill>
        <p:spPr>
          <a:xfrm>
            <a:off x="5554369" y="1646851"/>
            <a:ext cx="1848709" cy="19981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l="10077" t="9716" r="15288" b="9311"/>
          <a:stretch/>
        </p:blipFill>
        <p:spPr>
          <a:xfrm>
            <a:off x="9867452" y="1628800"/>
            <a:ext cx="1728192" cy="2016224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30913"/>
              </p:ext>
            </p:extLst>
          </p:nvPr>
        </p:nvGraphicFramePr>
        <p:xfrm>
          <a:off x="1408590" y="3794137"/>
          <a:ext cx="10304035" cy="2875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807">
                  <a:extLst>
                    <a:ext uri="{9D8B030D-6E8A-4147-A177-3AD203B41FA5}">
                      <a16:colId xmlns:a16="http://schemas.microsoft.com/office/drawing/2014/main" val="921249429"/>
                    </a:ext>
                  </a:extLst>
                </a:gridCol>
                <a:gridCol w="2060807">
                  <a:extLst>
                    <a:ext uri="{9D8B030D-6E8A-4147-A177-3AD203B41FA5}">
                      <a16:colId xmlns:a16="http://schemas.microsoft.com/office/drawing/2014/main" val="3623993208"/>
                    </a:ext>
                  </a:extLst>
                </a:gridCol>
                <a:gridCol w="2060807">
                  <a:extLst>
                    <a:ext uri="{9D8B030D-6E8A-4147-A177-3AD203B41FA5}">
                      <a16:colId xmlns:a16="http://schemas.microsoft.com/office/drawing/2014/main" val="3963305436"/>
                    </a:ext>
                  </a:extLst>
                </a:gridCol>
                <a:gridCol w="2060807">
                  <a:extLst>
                    <a:ext uri="{9D8B030D-6E8A-4147-A177-3AD203B41FA5}">
                      <a16:colId xmlns:a16="http://schemas.microsoft.com/office/drawing/2014/main" val="1776795341"/>
                    </a:ext>
                  </a:extLst>
                </a:gridCol>
                <a:gridCol w="2060807">
                  <a:extLst>
                    <a:ext uri="{9D8B030D-6E8A-4147-A177-3AD203B41FA5}">
                      <a16:colId xmlns:a16="http://schemas.microsoft.com/office/drawing/2014/main" val="766186611"/>
                    </a:ext>
                  </a:extLst>
                </a:gridCol>
              </a:tblGrid>
              <a:tr h="3415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杨主席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张经理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Vivi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李爷爷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486916"/>
                  </a:ext>
                </a:extLst>
              </a:tr>
              <a:tr h="3415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会展组织者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会展工作人员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参会嘉宾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游客，兴趣高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游客，兴趣一般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131810"/>
                  </a:ext>
                </a:extLst>
              </a:tr>
              <a:tr h="3415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岁大学学生会主席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岁美术学院大四毕业生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岁当地茶庄经理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岁高中动漫爱好者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岁退休教师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08325"/>
                  </a:ext>
                </a:extLst>
              </a:tr>
              <a:tr h="3415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会使用应用，但不感兴趣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对应用感兴趣，关注应用设计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只使用商务办公、车载应用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对应用感兴趣，关注娱乐功能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只会使用微信等基本应用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803060"/>
                  </a:ext>
                </a:extLst>
              </a:tr>
              <a:tr h="15090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今年的全国文化保护成果展览会在我校举行，作为承办方，我要提供周到的服务。制作导览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不错，但预算不够，经管专业的我们也不知道怎样指导开发。只能退而求其次，推公众号和印刷纸质地图吗？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院规定每年保研的学生负责组织当年的毕设展。可我为了做我的毕设已经熬了几个通宵了，除了排版海报我已经没有精力再做任何事了。毕展当天我只希望好好讲解自己的毕设。游客的服务工作什么的希望不要再找上我了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今年是首届茶文化博览会，当天茶农、茶商、茶具、茶主题旅游的代表都会有自己的展位。万幸我的日程还有空余。虽然我已经阅读了博览会的大部分资料，但还是想对活动日程能有个总体的认识。只能找员工帮我做了，小展没人管这些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我告诉你这届动漫节要看什么：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点在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区有全职高手声优见面会！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点到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点是微博一个大大的画集签售会！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是我同学表演的宅舞！然后收集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个章能在出口兑换福袋！今年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cosplay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应该也不错，只有上午吧好像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….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唉你等会我再查查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休了我也没闲着，哪有活动我都去看看。今年有个牡丹花文化节吧，政府还弄得挺隆重的，大场面。说是市民拿手机下个软件能看介绍，你说我下完微信就会发语音，软件那一排按钮可要了我的命喽。行，我就瞎逛，照照相就回来吧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76328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609919"/>
              </p:ext>
            </p:extLst>
          </p:nvPr>
        </p:nvGraphicFramePr>
        <p:xfrm>
          <a:off x="551384" y="3794136"/>
          <a:ext cx="857206" cy="2855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06">
                  <a:extLst>
                    <a:ext uri="{9D8B030D-6E8A-4147-A177-3AD203B41FA5}">
                      <a16:colId xmlns:a16="http://schemas.microsoft.com/office/drawing/2014/main" val="921249429"/>
                    </a:ext>
                  </a:extLst>
                </a:gridCol>
              </a:tblGrid>
              <a:tr h="3405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称呼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08325"/>
                  </a:ext>
                </a:extLst>
              </a:tr>
              <a:tr h="3405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489210"/>
                  </a:ext>
                </a:extLst>
              </a:tr>
              <a:tr h="3405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基本信息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803060"/>
                  </a:ext>
                </a:extLst>
              </a:tr>
              <a:tr h="3405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21603"/>
                  </a:ext>
                </a:extLst>
              </a:tr>
              <a:tr h="1362186">
                <a:tc>
                  <a:txBody>
                    <a:bodyPr/>
                    <a:lstStyle/>
                    <a:p>
                      <a:pPr algn="ctr"/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zh-CN" altLang="en-US" sz="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34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70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23992" y="260648"/>
            <a:ext cx="55716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功能点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84784"/>
            <a:ext cx="9649072" cy="46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9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MSRA_new</Template>
  <TotalTime>3401</TotalTime>
  <Words>899</Words>
  <Application>Microsoft Office PowerPoint</Application>
  <PresentationFormat>宽屏</PresentationFormat>
  <Paragraphs>106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华文行楷</vt:lpstr>
      <vt:lpstr>宋体</vt:lpstr>
      <vt:lpstr>Microsoft YaHei</vt:lpstr>
      <vt:lpstr>Microsoft YaHei</vt:lpstr>
      <vt:lpstr>Arial</vt:lpstr>
      <vt:lpstr>Calibri</vt:lpstr>
      <vt:lpstr>Office 主题</vt:lpstr>
      <vt:lpstr>Windows10 云+端 需求分析  云+端会展导览系统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软件实现技术 </dc:title>
  <dc:creator>jtien</dc:creator>
  <cp:lastModifiedBy>1835393456@qq.com</cp:lastModifiedBy>
  <cp:revision>279</cp:revision>
  <dcterms:created xsi:type="dcterms:W3CDTF">2007-07-04T06:29:38Z</dcterms:created>
  <dcterms:modified xsi:type="dcterms:W3CDTF">2019-03-24T11:07:41Z</dcterms:modified>
</cp:coreProperties>
</file>